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30" r:id="rId2"/>
    <p:sldId id="446" r:id="rId3"/>
    <p:sldId id="447" r:id="rId4"/>
    <p:sldId id="448" r:id="rId5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68" d="100"/>
          <a:sy n="68" d="100"/>
        </p:scale>
        <p:origin x="1458" y="72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CAMBIO DE CERRADURA EN PUERTA DE CORTINA DE ENTRADA PRINCIPAL.</a:t>
            </a:r>
          </a:p>
          <a:p>
            <a:endParaRPr lang="es-ES" sz="2000" dirty="0"/>
          </a:p>
          <a:p>
            <a:r>
              <a:rPr lang="es-ES" sz="2000" dirty="0"/>
              <a:t>MD SANTA ELENA SAN VICENTE</a:t>
            </a:r>
          </a:p>
          <a:p>
            <a:r>
              <a:rPr lang="es-GT" sz="1800" dirty="0"/>
              <a:t>10/11/2021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3667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CERRADURA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D7A75E4-993B-4E2E-8AA5-39CDB6994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11" y="966452"/>
            <a:ext cx="3811465" cy="508195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C1E7C3E-76DF-43ED-B5C8-61C8139F9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426" y="966452"/>
            <a:ext cx="3811466" cy="508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831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3667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CERRADURA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6F6F2AE-A66A-4363-AD18-5D2A38B92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11" y="1018534"/>
            <a:ext cx="3866271" cy="515502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BCAEEA2-6F96-4960-8AC0-C5E554036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0529" y="1018534"/>
            <a:ext cx="3866271" cy="515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775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693963" y="428161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CERRADURA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706B760-4597-4D1C-88BA-F5EB077A4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963" y="1128713"/>
            <a:ext cx="3756074" cy="500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875678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32674</TotalTime>
  <Words>79</Words>
  <Application>Microsoft Office PowerPoint</Application>
  <PresentationFormat>Presentación en pantalla (4:3)</PresentationFormat>
  <Paragraphs>18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7" baseType="lpstr">
      <vt:lpstr>Arial</vt:lpstr>
      <vt:lpstr>Times</vt:lpstr>
      <vt:lpstr>wmt_pc</vt:lpstr>
      <vt:lpstr>El Salvador Departamento de Mantenimiento</vt:lpstr>
      <vt:lpstr>CAMBIO DE CERRADURA</vt:lpstr>
      <vt:lpstr>CAMBIO DE CERRADURA</vt:lpstr>
      <vt:lpstr>CAMBIO DE CERRADURA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ADMIN</cp:lastModifiedBy>
  <cp:revision>498</cp:revision>
  <cp:lastPrinted>2009-09-18T02:25:51Z</cp:lastPrinted>
  <dcterms:created xsi:type="dcterms:W3CDTF">2007-05-31T16:27:58Z</dcterms:created>
  <dcterms:modified xsi:type="dcterms:W3CDTF">2021-11-12T15:27:22Z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